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946FE9-78F8-ACF7-0DEB-370BC7230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3F5A74-07D1-A489-2E45-3DFE0654D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6281B0-3735-B219-A8BB-50C0B1EDC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63060-AE95-4D85-A7F1-846011CBEB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0832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6BCDA0-CD5E-5AE1-30E2-3B07B5DF6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5854E5-43E6-6C58-333B-09CF519F3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99CF69-C40B-961D-5DAD-3462EE936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EC4FA-40D6-4DD3-8F04-9B6F524493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4904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76050-5857-25DB-A7FB-6D35D6422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20CB62-C3BA-0DD7-2087-02160DB6A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9F1BFF-B405-04ED-CF05-00E0BAB62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E73FC-96D9-404D-87E6-06DB37E716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818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BD18F9-1683-D79D-D9CF-BA329303F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2910C2-8BCB-48E4-3BD5-A9CED0D4F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A32C0-72A5-C12D-D9E6-4726EE6FA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FBB7D-C7FD-429C-A468-D927A0FD07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9025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61D4DE-E98D-6A5F-F417-0A2CA4CDD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50FB80-ED98-5AEA-72A0-F2308606E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CE1C8-3511-7C89-5C73-D7C1C34BA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94712-2319-4A97-8B95-EA07338E93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9990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98CE9BD-B606-CF1A-1182-DA7A21700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E753194-5369-689C-855A-82A83B043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E98FE87-9286-D3C6-6D61-A2C155635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7950A-31CD-4679-9412-BE8E1047B8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1436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D2CE1E9-D78A-5DC4-6AD3-8DD06A1C4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29C5D85-7EED-B065-53EB-332909296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E23B4F-D9A1-084B-9769-95B8300D7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65444-294B-4439-875A-B5FF6FA95A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8133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D60C69D-778E-B289-D335-C5C264E15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AA08C1C-5A67-E392-78DF-149FF52DB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BAEDB3D-6003-7CE4-024C-B0BCB2ACC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A1478-BD99-4B9D-BEDC-BB4F36E8C6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0266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53CD4FF-C6AD-8B68-F376-78478AC1C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651AA38-070B-24A3-29C1-43A2C27AD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ADE68AA-225B-8425-48A7-57155C1B7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B3CED-240B-4DDC-B634-E59D4CF0E8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8539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E267ACA-9BA0-7990-BDFA-41DB7D96A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8E8C4FE-2298-796F-84C2-0C0725028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5CBBB93-0711-3552-F382-602BD1F84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A99A0-2A63-46D5-B5F0-B959D8383B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4706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9C05FE-9FE8-7A3E-0E75-50B22A8FF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D18BCAF-AAAE-0E9C-73EB-B683EE6DF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C74E033-AEDF-8AF6-4FE0-C3D912372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D667C-E970-4A54-9747-D3ED6BA24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790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06D794C-3C08-0BC3-B199-B3499EB0B9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0D61F0C-51C2-AE7C-378B-5D166F99F5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840BCF-FA25-2584-5781-D087C4BD8F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D989B9-A8EA-2DB8-2241-1F927149B9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755E2B-7D11-49B7-8A4E-CDCE428D5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32341A1-1E65-4125-8BA3-4F54EFD9EB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3E1A40F-3CC2-784B-B8B9-50B98B54A4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4824536"/>
          </a:xfrm>
        </p:spPr>
        <p:txBody>
          <a:bodyPr/>
          <a:lstStyle/>
          <a:p>
            <a:r>
              <a:rPr lang="en-AU" altLang="en-US" sz="4000" dirty="0"/>
              <a:t>In him abiding, my all confiding to the care of love divine;</a:t>
            </a:r>
            <a:br>
              <a:rPr lang="en-AU" altLang="en-US" sz="4000" dirty="0"/>
            </a:br>
            <a:r>
              <a:rPr lang="en-AU" altLang="en-US" sz="4000" dirty="0"/>
              <a:t>His word believing, new life receiving </a:t>
            </a:r>
            <a:br>
              <a:rPr lang="en-AU" altLang="en-US" sz="4000" dirty="0"/>
            </a:br>
            <a:r>
              <a:rPr lang="en-AU" altLang="en-US" sz="4000" dirty="0"/>
              <a:t>As the branches from the vine;</a:t>
            </a:r>
            <a:br>
              <a:rPr lang="en-AU" altLang="en-US" sz="4000" dirty="0"/>
            </a:br>
            <a:r>
              <a:rPr lang="en-AU" altLang="en-US" sz="4000" dirty="0"/>
              <a:t>His glory showing, I'm daily growing, </a:t>
            </a:r>
            <a:br>
              <a:rPr lang="en-AU" altLang="en-US" sz="4000" dirty="0"/>
            </a:br>
            <a:r>
              <a:rPr lang="en-AU" altLang="en-US" sz="4000" dirty="0"/>
              <a:t>While the rays of Heaven shine,</a:t>
            </a:r>
            <a:br>
              <a:rPr lang="en-AU" altLang="en-US" sz="4000" dirty="0"/>
            </a:br>
            <a:r>
              <a:rPr lang="en-AU" altLang="en-US" sz="4000" dirty="0"/>
              <a:t>And I am singing, for joy is springing </a:t>
            </a:r>
            <a:br>
              <a:rPr lang="en-AU" altLang="en-US" sz="4000" dirty="0"/>
            </a:br>
            <a:r>
              <a:rPr lang="en-AU" altLang="en-US" sz="4000" dirty="0"/>
              <a:t>From this happy heart of </a:t>
            </a:r>
            <a:r>
              <a:rPr lang="en-AU" altLang="en-US" sz="4000"/>
              <a:t>mine.</a:t>
            </a:r>
            <a:endParaRPr lang="en-AU" altLang="en-US" sz="4000" dirty="0"/>
          </a:p>
        </p:txBody>
      </p:sp>
      <p:sp>
        <p:nvSpPr>
          <p:cNvPr id="2051" name="TextBox 5">
            <a:extLst>
              <a:ext uri="{FF2B5EF4-FFF2-40B4-BE49-F238E27FC236}">
                <a16:creationId xmlns:a16="http://schemas.microsoft.com/office/drawing/2014/main" id="{BF369183-1003-BDB3-53BD-EA29180CD9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949950"/>
            <a:ext cx="609600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700">
                <a:latin typeface="akagi_probook"/>
              </a:rPr>
              <a:t>CCLI Song # 3923186</a:t>
            </a:r>
          </a:p>
          <a:p>
            <a:pPr eaLnBrk="1" hangingPunct="1"/>
            <a:r>
              <a:rPr lang="en-US" altLang="en-US" sz="700">
                <a:latin typeface="akagi_probook"/>
              </a:rPr>
              <a:t>Albert Orsborn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7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700" i="1">
                <a:latin typeface="akagi_probook"/>
              </a:rPr>
              <a:t>For use solely with the SongSelect® </a:t>
            </a:r>
            <a:r>
              <a:rPr lang="en-US" altLang="en-US" sz="700" i="1">
                <a:latin typeface="akagi_probook"/>
                <a:hlinkClick r:id="rId2"/>
              </a:rPr>
              <a:t>Terms of Use</a:t>
            </a:r>
            <a:r>
              <a:rPr lang="en-US" altLang="en-US" sz="700" i="1">
                <a:latin typeface="akagi_probook"/>
              </a:rPr>
              <a:t>. All rights reserved. </a:t>
            </a:r>
            <a:r>
              <a:rPr lang="en-US" altLang="en-US" sz="700" i="1">
                <a:latin typeface="akagi_probook"/>
                <a:hlinkClick r:id="rId3"/>
              </a:rPr>
              <a:t>www.ccli.com</a:t>
            </a:r>
            <a:endParaRPr lang="en-US" altLang="en-US" sz="700" i="1">
              <a:latin typeface="akagi_probook"/>
            </a:endParaRPr>
          </a:p>
          <a:p>
            <a:pPr eaLnBrk="1" hangingPunct="1"/>
            <a:r>
              <a:rPr lang="en-US" altLang="en-US" sz="7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</TotalTime>
  <Words>111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akagi_probook</vt:lpstr>
      <vt:lpstr>Office Theme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176.</dc:title>
  <dc:creator>Perth Fortress Salvos</dc:creator>
  <cp:lastModifiedBy>Narelle Wheaton</cp:lastModifiedBy>
  <cp:revision>6</cp:revision>
  <dcterms:created xsi:type="dcterms:W3CDTF">1998-11-20T04:05:02Z</dcterms:created>
  <dcterms:modified xsi:type="dcterms:W3CDTF">2023-08-02T05:29:54Z</dcterms:modified>
</cp:coreProperties>
</file>